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746" r:id="rId4"/>
    <p:sldId id="737" r:id="rId5"/>
    <p:sldId id="747" r:id="rId6"/>
    <p:sldId id="748" r:id="rId7"/>
    <p:sldId id="754" r:id="rId8"/>
    <p:sldId id="755" r:id="rId9"/>
    <p:sldId id="751" r:id="rId10"/>
    <p:sldId id="750" r:id="rId11"/>
    <p:sldId id="749" r:id="rId12"/>
    <p:sldId id="562" r:id="rId13"/>
    <p:sldId id="554" r:id="rId14"/>
    <p:sldId id="745"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46"/>
            <p14:sldId id="737"/>
            <p14:sldId id="747"/>
            <p14:sldId id="748"/>
            <p14:sldId id="754"/>
            <p14:sldId id="755"/>
            <p14:sldId id="751"/>
            <p14:sldId id="750"/>
            <p14:sldId id="749"/>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4A7F6-FAEA-48F5-862C-0C514877BEB4}" v="7" dt="2024-09-24T18:02:46.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1" d="100"/>
          <a:sy n="111" d="100"/>
        </p:scale>
        <p:origin x="13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C124A7F6-FAEA-48F5-862C-0C514877BEB4}"/>
    <pc:docChg chg="custSel modSld">
      <pc:chgData name="Douglas Harder" userId="2b8d8b750cb213a7" providerId="LiveId" clId="{C124A7F6-FAEA-48F5-862C-0C514877BEB4}" dt="2024-09-24T18:02:50.912" v="16" actId="478"/>
      <pc:docMkLst>
        <pc:docMk/>
      </pc:docMkLst>
      <pc:sldChg chg="delSp modSp mod modTransition modAnim">
        <pc:chgData name="Douglas Harder" userId="2b8d8b750cb213a7" providerId="LiveId" clId="{C124A7F6-FAEA-48F5-862C-0C514877BEB4}" dt="2024-09-24T18:01:09.053" v="5"/>
        <pc:sldMkLst>
          <pc:docMk/>
          <pc:sldMk cId="1323974343" sldId="547"/>
        </pc:sldMkLst>
        <pc:spChg chg="mod">
          <ac:chgData name="Douglas Harder" userId="2b8d8b750cb213a7" providerId="LiveId" clId="{C124A7F6-FAEA-48F5-862C-0C514877BEB4}" dt="2024-09-24T18:01:06.719" v="4" actId="27636"/>
          <ac:spMkLst>
            <pc:docMk/>
            <pc:sldMk cId="1323974343" sldId="547"/>
            <ac:spMk id="2" creationId="{00000000-0000-0000-0000-000000000000}"/>
          </ac:spMkLst>
        </pc:spChg>
        <pc:picChg chg="del">
          <ac:chgData name="Douglas Harder" userId="2b8d8b750cb213a7" providerId="LiveId" clId="{C124A7F6-FAEA-48F5-862C-0C514877BEB4}" dt="2024-09-24T18:01:09.053" v="5"/>
          <ac:picMkLst>
            <pc:docMk/>
            <pc:sldMk cId="1323974343" sldId="547"/>
            <ac:picMk id="3" creationId="{00000000-0000-0000-0000-000000000000}"/>
          </ac:picMkLst>
        </pc:picChg>
      </pc:sldChg>
      <pc:sldChg chg="delSp modTransition modAnim">
        <pc:chgData name="Douglas Harder" userId="2b8d8b750cb213a7" providerId="LiveId" clId="{C124A7F6-FAEA-48F5-862C-0C514877BEB4}" dt="2024-09-24T18:01:09.053" v="5"/>
        <pc:sldMkLst>
          <pc:docMk/>
          <pc:sldMk cId="3857443704" sldId="550"/>
        </pc:sldMkLst>
        <pc:picChg chg="del">
          <ac:chgData name="Douglas Harder" userId="2b8d8b750cb213a7" providerId="LiveId" clId="{C124A7F6-FAEA-48F5-862C-0C514877BEB4}" dt="2024-09-24T18:01:09.053" v="5"/>
          <ac:picMkLst>
            <pc:docMk/>
            <pc:sldMk cId="3857443704" sldId="550"/>
            <ac:picMk id="6" creationId="{00000000-0000-0000-0000-000000000000}"/>
          </ac:picMkLst>
        </pc:picChg>
      </pc:sldChg>
      <pc:sldChg chg="delSp modTransition modAnim">
        <pc:chgData name="Douglas Harder" userId="2b8d8b750cb213a7" providerId="LiveId" clId="{C124A7F6-FAEA-48F5-862C-0C514877BEB4}" dt="2024-09-24T18:01:09.053" v="5"/>
        <pc:sldMkLst>
          <pc:docMk/>
          <pc:sldMk cId="3469754058" sldId="552"/>
        </pc:sldMkLst>
        <pc:picChg chg="del">
          <ac:chgData name="Douglas Harder" userId="2b8d8b750cb213a7" providerId="LiveId" clId="{C124A7F6-FAEA-48F5-862C-0C514877BEB4}" dt="2024-09-24T18:01:09.053" v="5"/>
          <ac:picMkLst>
            <pc:docMk/>
            <pc:sldMk cId="3469754058" sldId="552"/>
            <ac:picMk id="5" creationId="{00000000-0000-0000-0000-000000000000}"/>
          </ac:picMkLst>
        </pc:picChg>
      </pc:sldChg>
      <pc:sldChg chg="delSp modTransition modAnim">
        <pc:chgData name="Douglas Harder" userId="2b8d8b750cb213a7" providerId="LiveId" clId="{C124A7F6-FAEA-48F5-862C-0C514877BEB4}" dt="2024-09-24T18:01:09.053" v="5"/>
        <pc:sldMkLst>
          <pc:docMk/>
          <pc:sldMk cId="844983448" sldId="553"/>
        </pc:sldMkLst>
        <pc:picChg chg="del">
          <ac:chgData name="Douglas Harder" userId="2b8d8b750cb213a7" providerId="LiveId" clId="{C124A7F6-FAEA-48F5-862C-0C514877BEB4}" dt="2024-09-24T18:01:09.053" v="5"/>
          <ac:picMkLst>
            <pc:docMk/>
            <pc:sldMk cId="844983448" sldId="553"/>
            <ac:picMk id="4" creationId="{00000000-0000-0000-0000-000000000000}"/>
          </ac:picMkLst>
        </pc:picChg>
      </pc:sldChg>
      <pc:sldChg chg="delSp modTransition modAnim">
        <pc:chgData name="Douglas Harder" userId="2b8d8b750cb213a7" providerId="LiveId" clId="{C124A7F6-FAEA-48F5-862C-0C514877BEB4}" dt="2024-09-24T18:01:09.053" v="5"/>
        <pc:sldMkLst>
          <pc:docMk/>
          <pc:sldMk cId="1615438448" sldId="554"/>
        </pc:sldMkLst>
        <pc:picChg chg="del">
          <ac:chgData name="Douglas Harder" userId="2b8d8b750cb213a7" providerId="LiveId" clId="{C124A7F6-FAEA-48F5-862C-0C514877BEB4}" dt="2024-09-24T18:01:09.053" v="5"/>
          <ac:picMkLst>
            <pc:docMk/>
            <pc:sldMk cId="1615438448" sldId="554"/>
            <ac:picMk id="4" creationId="{00000000-0000-0000-0000-000000000000}"/>
          </ac:picMkLst>
        </pc:picChg>
      </pc:sldChg>
      <pc:sldChg chg="delSp modTransition modAnim">
        <pc:chgData name="Douglas Harder" userId="2b8d8b750cb213a7" providerId="LiveId" clId="{C124A7F6-FAEA-48F5-862C-0C514877BEB4}" dt="2024-09-24T18:01:09.053" v="5"/>
        <pc:sldMkLst>
          <pc:docMk/>
          <pc:sldMk cId="3446543318" sldId="562"/>
        </pc:sldMkLst>
        <pc:picChg chg="del">
          <ac:chgData name="Douglas Harder" userId="2b8d8b750cb213a7" providerId="LiveId" clId="{C124A7F6-FAEA-48F5-862C-0C514877BEB4}" dt="2024-09-24T18:01:09.053" v="5"/>
          <ac:picMkLst>
            <pc:docMk/>
            <pc:sldMk cId="3446543318" sldId="562"/>
            <ac:picMk id="4" creationId="{00000000-0000-0000-0000-000000000000}"/>
          </ac:picMkLst>
        </pc:picChg>
      </pc:sldChg>
      <pc:sldChg chg="delSp modTransition modAnim">
        <pc:chgData name="Douglas Harder" userId="2b8d8b750cb213a7" providerId="LiveId" clId="{C124A7F6-FAEA-48F5-862C-0C514877BEB4}" dt="2024-09-24T18:01:43.510" v="8"/>
        <pc:sldMkLst>
          <pc:docMk/>
          <pc:sldMk cId="1894728897" sldId="737"/>
        </pc:sldMkLst>
        <pc:picChg chg="del">
          <ac:chgData name="Douglas Harder" userId="2b8d8b750cb213a7" providerId="LiveId" clId="{C124A7F6-FAEA-48F5-862C-0C514877BEB4}" dt="2024-09-24T18:01:09.053" v="5"/>
          <ac:picMkLst>
            <pc:docMk/>
            <pc:sldMk cId="1894728897" sldId="737"/>
            <ac:picMk id="4" creationId="{00000000-0000-0000-0000-000000000000}"/>
          </ac:picMkLst>
        </pc:picChg>
      </pc:sldChg>
      <pc:sldChg chg="delSp modTransition modAnim">
        <pc:chgData name="Douglas Harder" userId="2b8d8b750cb213a7" providerId="LiveId" clId="{C124A7F6-FAEA-48F5-862C-0C514877BEB4}" dt="2024-09-24T18:01:09.053" v="5"/>
        <pc:sldMkLst>
          <pc:docMk/>
          <pc:sldMk cId="3668347347" sldId="745"/>
        </pc:sldMkLst>
        <pc:picChg chg="del">
          <ac:chgData name="Douglas Harder" userId="2b8d8b750cb213a7" providerId="LiveId" clId="{C124A7F6-FAEA-48F5-862C-0C514877BEB4}" dt="2024-09-24T18:01:09.053" v="5"/>
          <ac:picMkLst>
            <pc:docMk/>
            <pc:sldMk cId="3668347347" sldId="745"/>
            <ac:picMk id="4" creationId="{00000000-0000-0000-0000-000000000000}"/>
          </ac:picMkLst>
        </pc:picChg>
      </pc:sldChg>
      <pc:sldChg chg="delSp modTransition modAnim">
        <pc:chgData name="Douglas Harder" userId="2b8d8b750cb213a7" providerId="LiveId" clId="{C124A7F6-FAEA-48F5-862C-0C514877BEB4}" dt="2024-09-24T18:01:09.053" v="5"/>
        <pc:sldMkLst>
          <pc:docMk/>
          <pc:sldMk cId="2160021438" sldId="746"/>
        </pc:sldMkLst>
        <pc:picChg chg="del">
          <ac:chgData name="Douglas Harder" userId="2b8d8b750cb213a7" providerId="LiveId" clId="{C124A7F6-FAEA-48F5-862C-0C514877BEB4}" dt="2024-09-24T18:01:09.053" v="5"/>
          <ac:picMkLst>
            <pc:docMk/>
            <pc:sldMk cId="2160021438" sldId="746"/>
            <ac:picMk id="5" creationId="{00000000-0000-0000-0000-000000000000}"/>
          </ac:picMkLst>
        </pc:picChg>
      </pc:sldChg>
      <pc:sldChg chg="delSp modSp mod modTransition delAnim modAnim">
        <pc:chgData name="Douglas Harder" userId="2b8d8b750cb213a7" providerId="LiveId" clId="{C124A7F6-FAEA-48F5-862C-0C514877BEB4}" dt="2024-09-24T18:01:28.088" v="7"/>
        <pc:sldMkLst>
          <pc:docMk/>
          <pc:sldMk cId="892554455" sldId="747"/>
        </pc:sldMkLst>
        <pc:spChg chg="mod">
          <ac:chgData name="Douglas Harder" userId="2b8d8b750cb213a7" providerId="LiveId" clId="{C124A7F6-FAEA-48F5-862C-0C514877BEB4}" dt="2024-09-24T18:01:06.678" v="1" actId="27636"/>
          <ac:spMkLst>
            <pc:docMk/>
            <pc:sldMk cId="892554455" sldId="747"/>
            <ac:spMk id="3" creationId="{00000000-0000-0000-0000-000000000000}"/>
          </ac:spMkLst>
        </pc:spChg>
        <pc:spChg chg="del">
          <ac:chgData name="Douglas Harder" userId="2b8d8b750cb213a7" providerId="LiveId" clId="{C124A7F6-FAEA-48F5-862C-0C514877BEB4}" dt="2024-09-24T18:01:20.553" v="6" actId="478"/>
          <ac:spMkLst>
            <pc:docMk/>
            <pc:sldMk cId="892554455" sldId="747"/>
            <ac:spMk id="9" creationId="{00000000-0000-0000-0000-000000000000}"/>
          </ac:spMkLst>
        </pc:spChg>
        <pc:picChg chg="del">
          <ac:chgData name="Douglas Harder" userId="2b8d8b750cb213a7" providerId="LiveId" clId="{C124A7F6-FAEA-48F5-862C-0C514877BEB4}" dt="2024-09-24T18:01:09.053" v="5"/>
          <ac:picMkLst>
            <pc:docMk/>
            <pc:sldMk cId="892554455" sldId="747"/>
            <ac:picMk id="10" creationId="{00000000-0000-0000-0000-000000000000}"/>
          </ac:picMkLst>
        </pc:picChg>
      </pc:sldChg>
      <pc:sldChg chg="delSp modSp mod modTransition modAnim">
        <pc:chgData name="Douglas Harder" userId="2b8d8b750cb213a7" providerId="LiveId" clId="{C124A7F6-FAEA-48F5-862C-0C514877BEB4}" dt="2024-09-24T18:01:59.907" v="10" actId="478"/>
        <pc:sldMkLst>
          <pc:docMk/>
          <pc:sldMk cId="2973737336" sldId="748"/>
        </pc:sldMkLst>
        <pc:spChg chg="mod">
          <ac:chgData name="Douglas Harder" userId="2b8d8b750cb213a7" providerId="LiveId" clId="{C124A7F6-FAEA-48F5-862C-0C514877BEB4}" dt="2024-09-24T18:01:06.690" v="2" actId="27636"/>
          <ac:spMkLst>
            <pc:docMk/>
            <pc:sldMk cId="2973737336" sldId="748"/>
            <ac:spMk id="3" creationId="{00000000-0000-0000-0000-000000000000}"/>
          </ac:spMkLst>
        </pc:spChg>
        <pc:spChg chg="del">
          <ac:chgData name="Douglas Harder" userId="2b8d8b750cb213a7" providerId="LiveId" clId="{C124A7F6-FAEA-48F5-862C-0C514877BEB4}" dt="2024-09-24T18:01:59.907" v="10" actId="478"/>
          <ac:spMkLst>
            <pc:docMk/>
            <pc:sldMk cId="2973737336" sldId="748"/>
            <ac:spMk id="8" creationId="{00000000-0000-0000-0000-000000000000}"/>
          </ac:spMkLst>
        </pc:spChg>
        <pc:picChg chg="del">
          <ac:chgData name="Douglas Harder" userId="2b8d8b750cb213a7" providerId="LiveId" clId="{C124A7F6-FAEA-48F5-862C-0C514877BEB4}" dt="2024-09-24T18:01:09.053" v="5"/>
          <ac:picMkLst>
            <pc:docMk/>
            <pc:sldMk cId="2973737336" sldId="748"/>
            <ac:picMk id="10" creationId="{00000000-0000-0000-0000-000000000000}"/>
          </ac:picMkLst>
        </pc:picChg>
      </pc:sldChg>
      <pc:sldChg chg="delSp modSp mod modTransition modAnim">
        <pc:chgData name="Douglas Harder" userId="2b8d8b750cb213a7" providerId="LiveId" clId="{C124A7F6-FAEA-48F5-862C-0C514877BEB4}" dt="2024-09-24T18:02:50.912" v="16" actId="478"/>
        <pc:sldMkLst>
          <pc:docMk/>
          <pc:sldMk cId="1365346603" sldId="749"/>
        </pc:sldMkLst>
        <pc:spChg chg="mod">
          <ac:chgData name="Douglas Harder" userId="2b8d8b750cb213a7" providerId="LiveId" clId="{C124A7F6-FAEA-48F5-862C-0C514877BEB4}" dt="2024-09-24T18:01:06.708" v="3" actId="27636"/>
          <ac:spMkLst>
            <pc:docMk/>
            <pc:sldMk cId="1365346603" sldId="749"/>
            <ac:spMk id="3" creationId="{00000000-0000-0000-0000-000000000000}"/>
          </ac:spMkLst>
        </pc:spChg>
        <pc:spChg chg="del">
          <ac:chgData name="Douglas Harder" userId="2b8d8b750cb213a7" providerId="LiveId" clId="{C124A7F6-FAEA-48F5-862C-0C514877BEB4}" dt="2024-09-24T18:02:50.912" v="16" actId="478"/>
          <ac:spMkLst>
            <pc:docMk/>
            <pc:sldMk cId="1365346603" sldId="749"/>
            <ac:spMk id="6" creationId="{00000000-0000-0000-0000-000000000000}"/>
          </ac:spMkLst>
        </pc:spChg>
        <pc:spChg chg="del">
          <ac:chgData name="Douglas Harder" userId="2b8d8b750cb213a7" providerId="LiveId" clId="{C124A7F6-FAEA-48F5-862C-0C514877BEB4}" dt="2024-09-24T18:02:50.912" v="16" actId="478"/>
          <ac:spMkLst>
            <pc:docMk/>
            <pc:sldMk cId="1365346603" sldId="749"/>
            <ac:spMk id="11" creationId="{00000000-0000-0000-0000-000000000000}"/>
          </ac:spMkLst>
        </pc:spChg>
        <pc:spChg chg="del">
          <ac:chgData name="Douglas Harder" userId="2b8d8b750cb213a7" providerId="LiveId" clId="{C124A7F6-FAEA-48F5-862C-0C514877BEB4}" dt="2024-09-24T18:02:50.912" v="16" actId="478"/>
          <ac:spMkLst>
            <pc:docMk/>
            <pc:sldMk cId="1365346603" sldId="749"/>
            <ac:spMk id="12" creationId="{00000000-0000-0000-0000-000000000000}"/>
          </ac:spMkLst>
        </pc:spChg>
        <pc:spChg chg="del">
          <ac:chgData name="Douglas Harder" userId="2b8d8b750cb213a7" providerId="LiveId" clId="{C124A7F6-FAEA-48F5-862C-0C514877BEB4}" dt="2024-09-24T18:02:50.912" v="16" actId="478"/>
          <ac:spMkLst>
            <pc:docMk/>
            <pc:sldMk cId="1365346603" sldId="749"/>
            <ac:spMk id="18" creationId="{00000000-0000-0000-0000-000000000000}"/>
          </ac:spMkLst>
        </pc:spChg>
        <pc:picChg chg="del">
          <ac:chgData name="Douglas Harder" userId="2b8d8b750cb213a7" providerId="LiveId" clId="{C124A7F6-FAEA-48F5-862C-0C514877BEB4}" dt="2024-09-24T18:01:09.053" v="5"/>
          <ac:picMkLst>
            <pc:docMk/>
            <pc:sldMk cId="1365346603" sldId="749"/>
            <ac:picMk id="19" creationId="{00000000-0000-0000-0000-000000000000}"/>
          </ac:picMkLst>
        </pc:picChg>
      </pc:sldChg>
      <pc:sldChg chg="delSp mod modTransition delAnim modAnim">
        <pc:chgData name="Douglas Harder" userId="2b8d8b750cb213a7" providerId="LiveId" clId="{C124A7F6-FAEA-48F5-862C-0C514877BEB4}" dt="2024-09-24T18:02:40.299" v="14" actId="478"/>
        <pc:sldMkLst>
          <pc:docMk/>
          <pc:sldMk cId="3520288902" sldId="750"/>
        </pc:sldMkLst>
        <pc:spChg chg="del">
          <ac:chgData name="Douglas Harder" userId="2b8d8b750cb213a7" providerId="LiveId" clId="{C124A7F6-FAEA-48F5-862C-0C514877BEB4}" dt="2024-09-24T18:02:40.299" v="14" actId="478"/>
          <ac:spMkLst>
            <pc:docMk/>
            <pc:sldMk cId="3520288902" sldId="750"/>
            <ac:spMk id="8" creationId="{00000000-0000-0000-0000-000000000000}"/>
          </ac:spMkLst>
        </pc:spChg>
        <pc:picChg chg="del">
          <ac:chgData name="Douglas Harder" userId="2b8d8b750cb213a7" providerId="LiveId" clId="{C124A7F6-FAEA-48F5-862C-0C514877BEB4}" dt="2024-09-24T18:01:09.053" v="5"/>
          <ac:picMkLst>
            <pc:docMk/>
            <pc:sldMk cId="3520288902" sldId="750"/>
            <ac:picMk id="5" creationId="{00000000-0000-0000-0000-000000000000}"/>
          </ac:picMkLst>
        </pc:picChg>
      </pc:sldChg>
      <pc:sldChg chg="delSp modTransition modAnim">
        <pc:chgData name="Douglas Harder" userId="2b8d8b750cb213a7" providerId="LiveId" clId="{C124A7F6-FAEA-48F5-862C-0C514877BEB4}" dt="2024-09-24T18:02:31.758" v="13"/>
        <pc:sldMkLst>
          <pc:docMk/>
          <pc:sldMk cId="1669880566" sldId="751"/>
        </pc:sldMkLst>
        <pc:picChg chg="del">
          <ac:chgData name="Douglas Harder" userId="2b8d8b750cb213a7" providerId="LiveId" clId="{C124A7F6-FAEA-48F5-862C-0C514877BEB4}" dt="2024-09-24T18:01:09.053" v="5"/>
          <ac:picMkLst>
            <pc:docMk/>
            <pc:sldMk cId="1669880566" sldId="751"/>
            <ac:picMk id="11" creationId="{00000000-0000-0000-0000-000000000000}"/>
          </ac:picMkLst>
        </pc:picChg>
      </pc:sldChg>
      <pc:sldChg chg="delSp mod modTransition delAnim modAnim">
        <pc:chgData name="Douglas Harder" userId="2b8d8b750cb213a7" providerId="LiveId" clId="{C124A7F6-FAEA-48F5-862C-0C514877BEB4}" dt="2024-09-24T18:02:16.071" v="11" actId="478"/>
        <pc:sldMkLst>
          <pc:docMk/>
          <pc:sldMk cId="3568871009" sldId="754"/>
        </pc:sldMkLst>
        <pc:spChg chg="del">
          <ac:chgData name="Douglas Harder" userId="2b8d8b750cb213a7" providerId="LiveId" clId="{C124A7F6-FAEA-48F5-862C-0C514877BEB4}" dt="2024-09-24T18:02:16.071" v="11" actId="478"/>
          <ac:spMkLst>
            <pc:docMk/>
            <pc:sldMk cId="3568871009" sldId="754"/>
            <ac:spMk id="8" creationId="{00000000-0000-0000-0000-000000000000}"/>
          </ac:spMkLst>
        </pc:spChg>
        <pc:spChg chg="del">
          <ac:chgData name="Douglas Harder" userId="2b8d8b750cb213a7" providerId="LiveId" clId="{C124A7F6-FAEA-48F5-862C-0C514877BEB4}" dt="2024-09-24T18:02:16.071" v="11" actId="478"/>
          <ac:spMkLst>
            <pc:docMk/>
            <pc:sldMk cId="3568871009" sldId="754"/>
            <ac:spMk id="9" creationId="{00000000-0000-0000-0000-000000000000}"/>
          </ac:spMkLst>
        </pc:spChg>
        <pc:spChg chg="del">
          <ac:chgData name="Douglas Harder" userId="2b8d8b750cb213a7" providerId="LiveId" clId="{C124A7F6-FAEA-48F5-862C-0C514877BEB4}" dt="2024-09-24T18:02:16.071" v="11" actId="478"/>
          <ac:spMkLst>
            <pc:docMk/>
            <pc:sldMk cId="3568871009" sldId="754"/>
            <ac:spMk id="10" creationId="{00000000-0000-0000-0000-000000000000}"/>
          </ac:spMkLst>
        </pc:spChg>
        <pc:spChg chg="del">
          <ac:chgData name="Douglas Harder" userId="2b8d8b750cb213a7" providerId="LiveId" clId="{C124A7F6-FAEA-48F5-862C-0C514877BEB4}" dt="2024-09-24T18:02:16.071" v="11" actId="478"/>
          <ac:spMkLst>
            <pc:docMk/>
            <pc:sldMk cId="3568871009" sldId="754"/>
            <ac:spMk id="11" creationId="{00000000-0000-0000-0000-000000000000}"/>
          </ac:spMkLst>
        </pc:spChg>
        <pc:spChg chg="del">
          <ac:chgData name="Douglas Harder" userId="2b8d8b750cb213a7" providerId="LiveId" clId="{C124A7F6-FAEA-48F5-862C-0C514877BEB4}" dt="2024-09-24T18:02:16.071" v="11" actId="478"/>
          <ac:spMkLst>
            <pc:docMk/>
            <pc:sldMk cId="3568871009" sldId="754"/>
            <ac:spMk id="12" creationId="{00000000-0000-0000-0000-000000000000}"/>
          </ac:spMkLst>
        </pc:spChg>
        <pc:spChg chg="del">
          <ac:chgData name="Douglas Harder" userId="2b8d8b750cb213a7" providerId="LiveId" clId="{C124A7F6-FAEA-48F5-862C-0C514877BEB4}" dt="2024-09-24T18:02:16.071" v="11" actId="478"/>
          <ac:spMkLst>
            <pc:docMk/>
            <pc:sldMk cId="3568871009" sldId="754"/>
            <ac:spMk id="14" creationId="{00000000-0000-0000-0000-000000000000}"/>
          </ac:spMkLst>
        </pc:spChg>
        <pc:spChg chg="del">
          <ac:chgData name="Douglas Harder" userId="2b8d8b750cb213a7" providerId="LiveId" clId="{C124A7F6-FAEA-48F5-862C-0C514877BEB4}" dt="2024-09-24T18:02:16.071" v="11" actId="478"/>
          <ac:spMkLst>
            <pc:docMk/>
            <pc:sldMk cId="3568871009" sldId="754"/>
            <ac:spMk id="15" creationId="{00000000-0000-0000-0000-000000000000}"/>
          </ac:spMkLst>
        </pc:spChg>
        <pc:picChg chg="del">
          <ac:chgData name="Douglas Harder" userId="2b8d8b750cb213a7" providerId="LiveId" clId="{C124A7F6-FAEA-48F5-862C-0C514877BEB4}" dt="2024-09-24T18:01:09.053" v="5"/>
          <ac:picMkLst>
            <pc:docMk/>
            <pc:sldMk cId="3568871009" sldId="754"/>
            <ac:picMk id="16" creationId="{00000000-0000-0000-0000-000000000000}"/>
          </ac:picMkLst>
        </pc:picChg>
      </pc:sldChg>
      <pc:sldChg chg="delSp mod modTransition delAnim modAnim">
        <pc:chgData name="Douglas Harder" userId="2b8d8b750cb213a7" providerId="LiveId" clId="{C124A7F6-FAEA-48F5-862C-0C514877BEB4}" dt="2024-09-24T18:02:24.939" v="12" actId="478"/>
        <pc:sldMkLst>
          <pc:docMk/>
          <pc:sldMk cId="678167820" sldId="755"/>
        </pc:sldMkLst>
        <pc:spChg chg="del">
          <ac:chgData name="Douglas Harder" userId="2b8d8b750cb213a7" providerId="LiveId" clId="{C124A7F6-FAEA-48F5-862C-0C514877BEB4}" dt="2024-09-24T18:02:24.939" v="12" actId="478"/>
          <ac:spMkLst>
            <pc:docMk/>
            <pc:sldMk cId="678167820" sldId="755"/>
            <ac:spMk id="9" creationId="{00000000-0000-0000-0000-000000000000}"/>
          </ac:spMkLst>
        </pc:spChg>
        <pc:picChg chg="del">
          <ac:chgData name="Douglas Harder" userId="2b8d8b750cb213a7" providerId="LiveId" clId="{C124A7F6-FAEA-48F5-862C-0C514877BEB4}" dt="2024-09-24T18:01:09.053" v="5"/>
          <ac:picMkLst>
            <pc:docMk/>
            <pc:sldMk cId="678167820" sldId="755"/>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9/24/2024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Deitl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Assertions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9.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Assertions</a:t>
            </a:r>
            <a:endParaRPr lang="en-CA" sz="2800" dirty="0"/>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CA" dirty="0"/>
          </a:p>
        </p:txBody>
      </p:sp>
      <p:sp>
        <p:nvSpPr>
          <p:cNvPr id="3" name="Content Placeholder 2"/>
          <p:cNvSpPr>
            <a:spLocks noGrp="1"/>
          </p:cNvSpPr>
          <p:nvPr>
            <p:ph idx="1"/>
          </p:nvPr>
        </p:nvSpPr>
        <p:spPr>
          <a:xfrm>
            <a:off x="457200" y="958956"/>
            <a:ext cx="8229600" cy="4525963"/>
          </a:xfrm>
        </p:spPr>
        <p:txBody>
          <a:bodyPr>
            <a:noAutofit/>
          </a:bodyPr>
          <a:lstStyle/>
          <a:p>
            <a:pPr marL="800100" lvl="2" indent="0">
              <a:buNone/>
            </a:pPr>
            <a:r>
              <a:rPr lang="en-US" sz="1400" dirty="0">
                <a:latin typeface="Consolas" panose="020B0609020204030204" pitchFamily="49" charset="0"/>
              </a:rPr>
              <a:t>#define _USE_MATH_DEFINES</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cmath</a:t>
            </a:r>
            <a:r>
              <a:rPr lang="en-US" sz="1400" dirty="0">
                <a:latin typeface="Consolas" panose="020B0609020204030204" pitchFamily="49" charset="0"/>
              </a:rPr>
              <a:t>&gt;</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cassert</a:t>
            </a:r>
            <a:r>
              <a:rPr lang="en-US" sz="1400" dirty="0">
                <a:latin typeface="Consolas" panose="020B0609020204030204" pitchFamily="49" charset="0"/>
              </a:rPr>
              <a:t>&gt;</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my_sin</a:t>
            </a:r>
            <a:r>
              <a:rPr lang="en-US" sz="1400" dirty="0">
                <a:latin typeface="Consolas" panose="020B0609020204030204" pitchFamily="49" charset="0"/>
              </a:rPr>
              <a:t>( double x );</a:t>
            </a:r>
          </a:p>
          <a:p>
            <a:pPr marL="800100" lvl="2" indent="0">
              <a:buNone/>
            </a:pPr>
            <a:endParaRPr lang="en-US" sz="1400" dirty="0">
              <a:latin typeface="Consolas" panose="020B0609020204030204" pitchFamily="49" charset="0"/>
            </a:endParaRP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my_sin</a:t>
            </a:r>
            <a:r>
              <a:rPr lang="en-US" sz="1400" dirty="0">
                <a:latin typeface="Consolas" panose="020B0609020204030204" pitchFamily="49" charset="0"/>
              </a:rPr>
              <a:t>( 0.5 )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::sin( 0.5 )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my_sin</a:t>
            </a:r>
            <a:r>
              <a:rPr lang="en-US" sz="1400" dirty="0">
                <a:latin typeface="Consolas" panose="020B0609020204030204" pitchFamily="49" charset="0"/>
              </a:rPr>
              <a:t>( 1.6 )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my_sin</a:t>
            </a:r>
            <a:r>
              <a:rPr lang="en-US" sz="1400" dirty="0">
                <a:latin typeface="Consolas" panose="020B0609020204030204" pitchFamily="49" charset="0"/>
              </a:rPr>
              <a:t>( double x ) {</a:t>
            </a:r>
          </a:p>
          <a:p>
            <a:pPr marL="800100" lvl="2" indent="0">
              <a:buNone/>
            </a:pPr>
            <a:r>
              <a:rPr lang="en-US" sz="1400" dirty="0">
                <a:latin typeface="Consolas" panose="020B0609020204030204" pitchFamily="49" charset="0"/>
              </a:rPr>
              <a:t>    assert( (x &gt;= 0.0) &amp;&amp; (x &lt;= M_PI_2)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4.0*x*x/(M_PI*M_PI)*(</a:t>
            </a:r>
          </a:p>
          <a:p>
            <a:pPr marL="800100" lvl="2" indent="0">
              <a:buNone/>
            </a:pPr>
            <a:r>
              <a:rPr lang="en-US" sz="1400" dirty="0">
                <a:latin typeface="Consolas" panose="020B0609020204030204" pitchFamily="49" charset="0"/>
              </a:rPr>
              <a:t>        x - 4/M_PI*x - M_PI + 3.0</a:t>
            </a:r>
          </a:p>
          <a:p>
            <a:pPr marL="800100" lvl="2" indent="0">
              <a:buNone/>
            </a:pPr>
            <a:r>
              <a:rPr lang="en-US" sz="1400" dirty="0">
                <a:latin typeface="Consolas" panose="020B0609020204030204" pitchFamily="49" charset="0"/>
              </a:rPr>
              <a:t>    ) + x;</a:t>
            </a:r>
          </a:p>
          <a:p>
            <a:pPr marL="800100" lvl="2" indent="0">
              <a:buNone/>
            </a:pPr>
            <a:r>
              <a:rPr lang="en-US" sz="1400" dirty="0">
                <a:latin typeface="Consolas" panose="020B0609020204030204" pitchFamily="49" charset="0"/>
              </a:rPr>
              <a:t>}</a:t>
            </a:r>
          </a:p>
        </p:txBody>
      </p:sp>
      <p:sp>
        <p:nvSpPr>
          <p:cNvPr id="6" name="TextBox 5"/>
          <p:cNvSpPr txBox="1"/>
          <p:nvPr/>
        </p:nvSpPr>
        <p:spPr>
          <a:xfrm>
            <a:off x="3347864" y="1252498"/>
            <a:ext cx="5791970" cy="1708160"/>
          </a:xfrm>
          <a:prstGeom prst="rect">
            <a:avLst/>
          </a:prstGeom>
          <a:noFill/>
        </p:spPr>
        <p:txBody>
          <a:bodyPr wrap="none" rtlCol="0">
            <a:spAutoFit/>
          </a:bodyPr>
          <a:lstStyle/>
          <a:p>
            <a:r>
              <a:rPr lang="en-CA" sz="1500" dirty="0">
                <a:solidFill>
                  <a:srgbClr val="0070C0"/>
                </a:solidFill>
                <a:latin typeface="Georgia" panose="02040502050405020303" pitchFamily="18" charset="0"/>
              </a:rPr>
              <a:t>Output:</a:t>
            </a:r>
          </a:p>
          <a:p>
            <a:r>
              <a:rPr lang="en-CA" sz="1500" dirty="0">
                <a:solidFill>
                  <a:srgbClr val="0070C0"/>
                </a:solidFill>
                <a:latin typeface="Consolas" panose="020B0609020204030204" pitchFamily="49" charset="0"/>
              </a:rPr>
              <a:t>  0.471811</a:t>
            </a:r>
          </a:p>
          <a:p>
            <a:r>
              <a:rPr lang="en-CA" sz="1500" dirty="0">
                <a:solidFill>
                  <a:srgbClr val="0070C0"/>
                </a:solidFill>
                <a:latin typeface="Consolas" panose="020B0609020204030204" pitchFamily="49" charset="0"/>
              </a:rPr>
              <a:t>  0.479426</a:t>
            </a:r>
          </a:p>
          <a:p>
            <a:r>
              <a:rPr lang="en-CA" sz="1500" dirty="0">
                <a:solidFill>
                  <a:srgbClr val="0070C0"/>
                </a:solidFill>
                <a:latin typeface="Consolas" panose="020B0609020204030204" pitchFamily="49" charset="0"/>
              </a:rPr>
              <a:t>  </a:t>
            </a:r>
            <a:r>
              <a:rPr lang="en-CA" sz="1500" dirty="0" err="1">
                <a:solidFill>
                  <a:srgbClr val="0070C0"/>
                </a:solidFill>
                <a:latin typeface="Consolas" panose="020B0609020204030204" pitchFamily="49" charset="0"/>
              </a:rPr>
              <a:t>a.out</a:t>
            </a:r>
            <a:r>
              <a:rPr lang="en-CA" sz="1500" dirty="0">
                <a:solidFill>
                  <a:srgbClr val="0070C0"/>
                </a:solidFill>
                <a:latin typeface="Consolas" panose="020B0609020204030204" pitchFamily="49" charset="0"/>
              </a:rPr>
              <a:t>: example.cpp:18:</a:t>
            </a:r>
          </a:p>
          <a:p>
            <a:r>
              <a:rPr lang="en-CA" sz="1500" dirty="0">
                <a:solidFill>
                  <a:srgbClr val="0070C0"/>
                </a:solidFill>
                <a:latin typeface="Consolas" panose="020B0609020204030204" pitchFamily="49" charset="0"/>
              </a:rPr>
              <a:t>    double </a:t>
            </a:r>
            <a:r>
              <a:rPr lang="en-CA" sz="1500" dirty="0" err="1">
                <a:solidFill>
                  <a:srgbClr val="0070C0"/>
                </a:solidFill>
                <a:latin typeface="Consolas" panose="020B0609020204030204" pitchFamily="49" charset="0"/>
              </a:rPr>
              <a:t>my_sin</a:t>
            </a:r>
            <a:r>
              <a:rPr lang="en-CA" sz="1500" dirty="0">
                <a:solidFill>
                  <a:srgbClr val="0070C0"/>
                </a:solidFill>
                <a:latin typeface="Consolas" panose="020B0609020204030204" pitchFamily="49" charset="0"/>
              </a:rPr>
              <a:t>(double):</a:t>
            </a:r>
          </a:p>
          <a:p>
            <a:r>
              <a:rPr lang="en-CA" sz="1500" dirty="0">
                <a:solidFill>
                  <a:srgbClr val="0070C0"/>
                </a:solidFill>
                <a:latin typeface="Consolas" panose="020B0609020204030204" pitchFamily="49" charset="0"/>
              </a:rPr>
              <a:t>      Assertion `(x &gt;= 0.0) &amp;&amp; (x &lt;= M_PI_2)' failed.</a:t>
            </a:r>
          </a:p>
          <a:p>
            <a:endParaRPr lang="en-CA" sz="15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5202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conditional statements</a:t>
            </a:r>
            <a:endParaRPr lang="en-CA" dirty="0"/>
          </a:p>
        </p:txBody>
      </p:sp>
      <p:sp>
        <p:nvSpPr>
          <p:cNvPr id="3" name="Content Placeholder 2"/>
          <p:cNvSpPr>
            <a:spLocks noGrp="1"/>
          </p:cNvSpPr>
          <p:nvPr>
            <p:ph idx="1"/>
          </p:nvPr>
        </p:nvSpPr>
        <p:spPr/>
        <p:txBody>
          <a:bodyPr>
            <a:normAutofit fontScale="92500" lnSpcReduction="10000"/>
          </a:bodyPr>
          <a:lstStyle/>
          <a:p>
            <a:r>
              <a:rPr lang="en-US" dirty="0"/>
              <a:t>Suppose you have a cascading conditional statement</a:t>
            </a:r>
          </a:p>
          <a:p>
            <a:pPr lvl="1"/>
            <a:r>
              <a:rPr lang="en-US" dirty="0"/>
              <a:t>It may be useful to ensure that the condition in the complementary alternative body is what is expected</a:t>
            </a:r>
          </a:p>
          <a:p>
            <a:pPr marL="1257300" lvl="3" indent="0">
              <a:buNone/>
            </a:pPr>
            <a:r>
              <a:rPr lang="en-US" sz="1400" dirty="0">
                <a:latin typeface="Consolas" panose="020B0609020204030204" pitchFamily="49" charset="0"/>
              </a:rPr>
              <a:t>#include &lt;</a:t>
            </a:r>
            <a:r>
              <a:rPr lang="en-US" sz="1400" dirty="0" err="1">
                <a:latin typeface="Consolas" panose="020B0609020204030204" pitchFamily="49" charset="0"/>
              </a:rPr>
              <a:t>cassert</a:t>
            </a:r>
            <a:r>
              <a:rPr lang="en-US" sz="1400" dirty="0">
                <a:latin typeface="Consolas" panose="020B0609020204030204" pitchFamily="49" charset="0"/>
              </a:rPr>
              <a:t>&gt;</a:t>
            </a:r>
          </a:p>
          <a:p>
            <a:pPr marL="1257300" lvl="3" indent="0">
              <a:buNone/>
            </a:pPr>
            <a:endParaRPr lang="en-US" sz="1400" dirty="0">
              <a:latin typeface="Consolas" panose="020B0609020204030204" pitchFamily="49" charset="0"/>
            </a:endParaRPr>
          </a:p>
          <a:p>
            <a:pPr marL="1257300" lvl="3" indent="0">
              <a:buNone/>
            </a:pPr>
            <a:r>
              <a:rPr lang="en-US" sz="1400" dirty="0">
                <a:latin typeface="Consolas" panose="020B0609020204030204" pitchFamily="49" charset="0"/>
              </a:rPr>
              <a:t>// Function declarations</a:t>
            </a:r>
          </a:p>
          <a:p>
            <a:pPr marL="1257300" lvl="3" indent="0">
              <a:buNone/>
            </a:pPr>
            <a:r>
              <a:rPr lang="en-US" sz="1400" dirty="0">
                <a:latin typeface="Consolas" panose="020B0609020204030204" pitchFamily="49" charset="0"/>
              </a:rPr>
              <a:t>double tent( double x );</a:t>
            </a:r>
          </a:p>
          <a:p>
            <a:pPr marL="1257300" lvl="3" indent="0">
              <a:buNone/>
            </a:pPr>
            <a:endParaRPr lang="en-US" sz="1400" dirty="0">
              <a:latin typeface="Consolas" panose="020B0609020204030204" pitchFamily="49" charset="0"/>
            </a:endParaRPr>
          </a:p>
          <a:p>
            <a:pPr marL="1257300" lvl="3" indent="0">
              <a:buNone/>
            </a:pPr>
            <a:r>
              <a:rPr lang="en-US" sz="1400" dirty="0">
                <a:latin typeface="Consolas" panose="020B0609020204030204" pitchFamily="49" charset="0"/>
              </a:rPr>
              <a:t>// Function definitions</a:t>
            </a:r>
          </a:p>
          <a:p>
            <a:pPr marL="1257300" lvl="3" indent="0">
              <a:buNone/>
            </a:pPr>
            <a:r>
              <a:rPr lang="en-US" sz="1400" dirty="0">
                <a:latin typeface="Consolas" panose="020B0609020204030204" pitchFamily="49" charset="0"/>
              </a:rPr>
              <a:t>double tent( double x ) {</a:t>
            </a:r>
          </a:p>
          <a:p>
            <a:pPr marL="1257300" lvl="3" indent="0">
              <a:buNone/>
            </a:pPr>
            <a:r>
              <a:rPr lang="en-US" sz="1400" dirty="0">
                <a:latin typeface="Consolas" panose="020B0609020204030204" pitchFamily="49" charset="0"/>
              </a:rPr>
              <a:t>    if ( (x &lt;= -1) || (x &gt;= 1) ) {</a:t>
            </a:r>
          </a:p>
          <a:p>
            <a:pPr marL="1257300" lvl="3" indent="0">
              <a:buNone/>
            </a:pPr>
            <a:r>
              <a:rPr lang="en-US" sz="1400" dirty="0">
                <a:latin typeface="Consolas" panose="020B0609020204030204" pitchFamily="49" charset="0"/>
              </a:rPr>
              <a:t>        return 0.0;</a:t>
            </a:r>
          </a:p>
          <a:p>
            <a:pPr marL="1257300" lvl="3" indent="0">
              <a:buNone/>
            </a:pPr>
            <a:r>
              <a:rPr lang="en-US" sz="1400" dirty="0">
                <a:latin typeface="Consolas" panose="020B0609020204030204" pitchFamily="49" charset="0"/>
              </a:rPr>
              <a:t>    } else if ( x &lt;= 0 ) {</a:t>
            </a:r>
          </a:p>
          <a:p>
            <a:pPr marL="1257300" lvl="3" indent="0">
              <a:buNone/>
            </a:pPr>
            <a:r>
              <a:rPr lang="en-US" sz="1400" dirty="0">
                <a:latin typeface="Consolas" panose="020B0609020204030204" pitchFamily="49" charset="0"/>
              </a:rPr>
              <a:t>        return x + 1.0;</a:t>
            </a:r>
          </a:p>
          <a:p>
            <a:pPr marL="1257300" lvl="3" indent="0">
              <a:buNone/>
            </a:pPr>
            <a:r>
              <a:rPr lang="en-US" sz="1400" dirty="0">
                <a:latin typeface="Consolas" panose="020B0609020204030204" pitchFamily="49" charset="0"/>
              </a:rPr>
              <a:t>    } else {</a:t>
            </a:r>
          </a:p>
          <a:p>
            <a:pPr marL="1257300" lvl="3" indent="0">
              <a:buNone/>
            </a:pPr>
            <a:r>
              <a:rPr lang="en-US" sz="1400" dirty="0">
                <a:latin typeface="Consolas" panose="020B0609020204030204" pitchFamily="49" charset="0"/>
              </a:rPr>
              <a:t>        assert( (x &gt; 0.0) &amp;&amp; (x &lt; 1.0) );</a:t>
            </a:r>
          </a:p>
          <a:p>
            <a:pPr marL="1257300" lvl="3" indent="0">
              <a:buNone/>
            </a:pPr>
            <a:r>
              <a:rPr lang="en-US" sz="1400" dirty="0">
                <a:latin typeface="Consolas" panose="020B0609020204030204" pitchFamily="49" charset="0"/>
              </a:rPr>
              <a:t>        return 1.0 - x;</a:t>
            </a:r>
          </a:p>
          <a:p>
            <a:pPr marL="1257300" lvl="3" indent="0">
              <a:buNone/>
            </a:pPr>
            <a:r>
              <a:rPr lang="en-US" sz="1400" dirty="0">
                <a:latin typeface="Consolas" panose="020B0609020204030204" pitchFamily="49" charset="0"/>
              </a:rPr>
              <a:t>    }</a:t>
            </a:r>
          </a:p>
          <a:p>
            <a:pPr marL="1257300" lvl="3" indent="0">
              <a:buNone/>
            </a:pPr>
            <a:r>
              <a:rPr lang="en-US" sz="1400" dirty="0">
                <a:latin typeface="Consolas" panose="020B0609020204030204" pitchFamily="49"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08920"/>
            <a:ext cx="3810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534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Know how to use the </a:t>
            </a:r>
            <a:r>
              <a:rPr lang="en-US" dirty="0">
                <a:latin typeface="Consolas" panose="020B0609020204030204" pitchFamily="49" charset="0"/>
              </a:rPr>
              <a:t>assert</a:t>
            </a:r>
            <a:r>
              <a:rPr lang="en-US" dirty="0"/>
              <a:t> “function”</a:t>
            </a:r>
          </a:p>
          <a:p>
            <a:pPr lvl="1"/>
            <a:r>
              <a:rPr lang="en-US" dirty="0"/>
              <a:t>Understand it can be used to:</a:t>
            </a:r>
          </a:p>
          <a:p>
            <a:pPr lvl="2"/>
            <a:r>
              <a:rPr lang="en-US" dirty="0"/>
              <a:t>The arguments passed to a function are as expected</a:t>
            </a:r>
          </a:p>
          <a:p>
            <a:pPr lvl="2"/>
            <a:r>
              <a:rPr lang="en-US" dirty="0"/>
              <a:t>Values are as expected when executing code</a:t>
            </a:r>
          </a:p>
          <a:p>
            <a:pPr lvl="1"/>
            <a:r>
              <a:rPr lang="en-US" dirty="0"/>
              <a:t>Understand that assertions are never needed in this course</a:t>
            </a:r>
          </a:p>
          <a:p>
            <a:pPr lvl="2"/>
            <a:r>
              <a:rPr lang="en-US" dirty="0"/>
              <a:t>They only help you catch errors in your own code</a:t>
            </a:r>
          </a:p>
        </p:txBody>
      </p:sp>
    </p:spTree>
    <p:extLst>
      <p:ext uri="{BB962C8B-B14F-4D97-AF65-F5344CB8AC3E}">
        <p14:creationId xmlns:p14="http://schemas.microsoft.com/office/powerpoint/2010/main" val="344654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US" sz="1800" dirty="0"/>
              <a:t>[1]	Wikipedia: https://en.wikipedia.org/wiki/Assert.h</a:t>
            </a:r>
            <a:endParaRPr lang="en-CA" sz="1800" dirty="0"/>
          </a:p>
          <a:p>
            <a:pPr marL="0" indent="0">
              <a:buNone/>
            </a:pPr>
            <a:r>
              <a:rPr lang="en-CA" sz="1800" dirty="0"/>
              <a:t>[2]	Cplusplus.com</a:t>
            </a:r>
          </a:p>
          <a:p>
            <a:pPr marL="0" indent="0">
              <a:buNone/>
            </a:pPr>
            <a:r>
              <a:rPr lang="en-US" sz="1800" dirty="0"/>
              <a:t>		http://www.cplusplus.com/reference/cassert/</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This is the first in a sequence of six topics on</a:t>
            </a:r>
          </a:p>
          <a:p>
            <a:pPr lvl="1"/>
            <a:r>
              <a:rPr lang="en-US" dirty="0"/>
              <a:t>C assertions</a:t>
            </a:r>
          </a:p>
          <a:p>
            <a:pPr lvl="1"/>
            <a:r>
              <a:rPr lang="en-US" dirty="0"/>
              <a:t>Code development strategies</a:t>
            </a:r>
          </a:p>
          <a:p>
            <a:pPr lvl="1"/>
            <a:r>
              <a:rPr lang="en-US" dirty="0"/>
              <a:t>Testing</a:t>
            </a:r>
          </a:p>
          <a:p>
            <a:pPr lvl="1"/>
            <a:r>
              <a:rPr lang="en-US" dirty="0"/>
              <a:t>Commenting your code</a:t>
            </a:r>
          </a:p>
          <a:p>
            <a:pPr lvl="1"/>
            <a:r>
              <a:rPr lang="en-US" dirty="0"/>
              <a:t>Using print statements for debugging</a:t>
            </a:r>
          </a:p>
          <a:p>
            <a:pPr lvl="1"/>
            <a:r>
              <a:rPr lang="en-US" dirty="0"/>
              <a:t>Using tracing for debugging</a:t>
            </a:r>
          </a:p>
          <a:p>
            <a:pPr lvl="1"/>
            <a:endParaRPr lang="en-US" dirty="0"/>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tutorial, we will:</a:t>
            </a:r>
          </a:p>
          <a:p>
            <a:pPr lvl="1"/>
            <a:r>
              <a:rPr lang="en-US" dirty="0"/>
              <a:t>Describe the </a:t>
            </a:r>
            <a:r>
              <a:rPr lang="en-US" dirty="0">
                <a:latin typeface="Consolas" panose="020B0609020204030204" pitchFamily="49" charset="0"/>
              </a:rPr>
              <a:t>assert</a:t>
            </a:r>
            <a:r>
              <a:rPr lang="en-US" dirty="0"/>
              <a:t> “function”</a:t>
            </a:r>
          </a:p>
          <a:p>
            <a:pPr lvl="1"/>
            <a:r>
              <a:rPr lang="en-US" dirty="0"/>
              <a:t>Consider its uses</a:t>
            </a:r>
          </a:p>
          <a:p>
            <a:pPr lvl="1"/>
            <a:r>
              <a:rPr lang="en-US" dirty="0"/>
              <a:t>See how to turn assertions off</a:t>
            </a:r>
          </a:p>
        </p:txBody>
      </p:sp>
    </p:spTree>
    <p:extLst>
      <p:ext uri="{BB962C8B-B14F-4D97-AF65-F5344CB8AC3E}">
        <p14:creationId xmlns:p14="http://schemas.microsoft.com/office/powerpoint/2010/main" val="21600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C-style assertions</a:t>
            </a:r>
            <a:endParaRPr lang="en-CA" dirty="0"/>
          </a:p>
        </p:txBody>
      </p:sp>
      <p:sp>
        <p:nvSpPr>
          <p:cNvPr id="3" name="Content Placeholder 2"/>
          <p:cNvSpPr>
            <a:spLocks noGrp="1"/>
          </p:cNvSpPr>
          <p:nvPr>
            <p:ph idx="1"/>
          </p:nvPr>
        </p:nvSpPr>
        <p:spPr/>
        <p:txBody>
          <a:bodyPr/>
          <a:lstStyle/>
          <a:p>
            <a:r>
              <a:rPr lang="en-US" dirty="0"/>
              <a:t>Up to this point, we have only executed functions and dealt with all possible arguments</a:t>
            </a:r>
          </a:p>
          <a:p>
            <a:pPr lvl="1"/>
            <a:r>
              <a:rPr lang="en-US" dirty="0"/>
              <a:t>For example, the factorial is not defined for negative integers</a:t>
            </a:r>
          </a:p>
          <a:p>
            <a:pPr lvl="2"/>
            <a:r>
              <a:rPr lang="en-US" dirty="0"/>
              <a:t>We, however, returned zero</a:t>
            </a:r>
          </a:p>
          <a:p>
            <a:pPr lvl="1"/>
            <a:r>
              <a:rPr lang="en-US" dirty="0"/>
              <a:t>Also, we have arbitrarily executed the alternative body in a conditional statement</a:t>
            </a:r>
          </a:p>
          <a:p>
            <a:pPr lvl="2"/>
            <a:r>
              <a:rPr lang="en-US" dirty="0"/>
              <a:t>Can we check to make sure that the conditions are as expected?</a:t>
            </a:r>
            <a:endParaRPr lang="en-US" sz="15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89472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C-style assertions</a:t>
            </a:r>
            <a:endParaRPr lang="en-CA" dirty="0"/>
          </a:p>
        </p:txBody>
      </p:sp>
      <p:sp>
        <p:nvSpPr>
          <p:cNvPr id="3" name="Content Placeholder 2"/>
          <p:cNvSpPr>
            <a:spLocks noGrp="1"/>
          </p:cNvSpPr>
          <p:nvPr>
            <p:ph idx="1"/>
          </p:nvPr>
        </p:nvSpPr>
        <p:spPr/>
        <p:txBody>
          <a:bodyPr>
            <a:normAutofit fontScale="92500" lnSpcReduction="10000"/>
          </a:bodyPr>
          <a:lstStyle/>
          <a:p>
            <a:r>
              <a:rPr lang="en-US" dirty="0"/>
              <a:t>An assertion is a “function” that takes a Boolean-valued condition</a:t>
            </a:r>
          </a:p>
          <a:p>
            <a:pPr lvl="1"/>
            <a:r>
              <a:rPr lang="en-US" dirty="0"/>
              <a:t>If the condition is </a:t>
            </a:r>
            <a:r>
              <a:rPr lang="en-US" dirty="0">
                <a:latin typeface="Consolas" panose="020B0609020204030204" pitchFamily="49" charset="0"/>
              </a:rPr>
              <a:t>true</a:t>
            </a:r>
            <a:r>
              <a:rPr lang="en-US" dirty="0"/>
              <a:t>, the program continues executing</a:t>
            </a:r>
          </a:p>
          <a:p>
            <a:pPr lvl="1"/>
            <a:r>
              <a:rPr lang="en-US" dirty="0"/>
              <a:t>If the condition is </a:t>
            </a:r>
            <a:r>
              <a:rPr lang="en-US" dirty="0">
                <a:latin typeface="Consolas" panose="020B0609020204030204" pitchFamily="49" charset="0"/>
              </a:rPr>
              <a:t>false</a:t>
            </a:r>
            <a:r>
              <a:rPr lang="en-US" dirty="0"/>
              <a:t>, the program terminates with an error</a:t>
            </a:r>
          </a:p>
          <a:p>
            <a:pPr lvl="1"/>
            <a:endParaRPr lang="en-US" dirty="0"/>
          </a:p>
          <a:p>
            <a:r>
              <a:rPr lang="en-US" dirty="0"/>
              <a:t>For example:</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factorial( </a:t>
            </a:r>
            <a:r>
              <a:rPr lang="en-US" sz="1600" dirty="0" err="1">
                <a:latin typeface="Consolas" panose="020B0609020204030204" pitchFamily="49" charset="0"/>
              </a:rPr>
              <a:t>int</a:t>
            </a:r>
            <a:r>
              <a:rPr lang="en-US" sz="1600" dirty="0">
                <a:latin typeface="Consolas" panose="020B0609020204030204" pitchFamily="49" charset="0"/>
              </a:rPr>
              <a:t> n ) {</a:t>
            </a:r>
          </a:p>
          <a:p>
            <a:pPr marL="800100" lvl="2" indent="0">
              <a:buNone/>
            </a:pPr>
            <a:r>
              <a:rPr lang="en-US" sz="1600" dirty="0">
                <a:latin typeface="Consolas" panose="020B0609020204030204" pitchFamily="49" charset="0"/>
              </a:rPr>
              <a:t>    assert( n &gt;= 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result{1};</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k{1}; k &lt;= n; ++k ) {</a:t>
            </a:r>
          </a:p>
          <a:p>
            <a:pPr marL="800100" lvl="2" indent="0">
              <a:buNone/>
            </a:pPr>
            <a:r>
              <a:rPr lang="en-US" sz="1600" dirty="0">
                <a:latin typeface="Consolas" panose="020B0609020204030204" pitchFamily="49" charset="0"/>
              </a:rPr>
              <a:t>        result *= k;</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p:txBody>
      </p:sp>
      <p:sp>
        <p:nvSpPr>
          <p:cNvPr id="4" name="TextBox 3"/>
          <p:cNvSpPr txBox="1"/>
          <p:nvPr/>
        </p:nvSpPr>
        <p:spPr>
          <a:xfrm>
            <a:off x="5220072" y="3463838"/>
            <a:ext cx="3871573" cy="707886"/>
          </a:xfrm>
          <a:prstGeom prst="rect">
            <a:avLst/>
          </a:prstGeom>
          <a:noFill/>
        </p:spPr>
        <p:txBody>
          <a:bodyPr wrap="none" rtlCol="0">
            <a:spAutoFit/>
          </a:bodyPr>
          <a:lstStyle/>
          <a:p>
            <a:r>
              <a:rPr lang="en-US" sz="2000" dirty="0">
                <a:solidFill>
                  <a:srgbClr val="0070C0"/>
                </a:solidFill>
              </a:rPr>
              <a:t>It is actually a </a:t>
            </a:r>
            <a:r>
              <a:rPr lang="en-US" sz="2000" i="1" dirty="0">
                <a:solidFill>
                  <a:srgbClr val="0070C0"/>
                </a:solidFill>
              </a:rPr>
              <a:t>macro</a:t>
            </a:r>
            <a:r>
              <a:rPr lang="en-US" sz="2000" dirty="0">
                <a:solidFill>
                  <a:srgbClr val="0070C0"/>
                </a:solidFill>
              </a:rPr>
              <a:t>, which is</a:t>
            </a:r>
          </a:p>
          <a:p>
            <a:r>
              <a:rPr lang="en-US" sz="2000" dirty="0">
                <a:solidFill>
                  <a:srgbClr val="0070C0"/>
                </a:solidFill>
              </a:rPr>
              <a:t>beyond the scope of this course </a:t>
            </a:r>
            <a:endParaRPr lang="en-CA" sz="2000" dirty="0">
              <a:solidFill>
                <a:srgbClr val="0070C0"/>
              </a:solidFill>
            </a:endParaRPr>
          </a:p>
        </p:txBody>
      </p:sp>
    </p:spTree>
    <p:custDataLst>
      <p:tags r:id="rId1"/>
    </p:custDataLst>
    <p:extLst>
      <p:ext uri="{BB962C8B-B14F-4D97-AF65-F5344CB8AC3E}">
        <p14:creationId xmlns:p14="http://schemas.microsoft.com/office/powerpoint/2010/main" val="89255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C-style assertions</a:t>
            </a:r>
            <a:endParaRPr lang="en-CA" dirty="0"/>
          </a:p>
        </p:txBody>
      </p:sp>
      <p:sp>
        <p:nvSpPr>
          <p:cNvPr id="3" name="Content Placeholder 2"/>
          <p:cNvSpPr>
            <a:spLocks noGrp="1"/>
          </p:cNvSpPr>
          <p:nvPr>
            <p:ph idx="1"/>
          </p:nvPr>
        </p:nvSpPr>
        <p:spPr/>
        <p:txBody>
          <a:bodyPr>
            <a:normAutofit fontScale="92500" lnSpcReduction="10000"/>
          </a:bodyPr>
          <a:lstStyle/>
          <a:p>
            <a:r>
              <a:rPr lang="en-US" dirty="0"/>
              <a:t>To use the assert function, you must include the C assert library:</a:t>
            </a:r>
          </a:p>
          <a:p>
            <a:pPr marL="800100" lvl="2" indent="0">
              <a:buNone/>
            </a:pPr>
            <a:r>
              <a:rPr lang="en-US" sz="1600" dirty="0">
                <a:latin typeface="Consolas" panose="020B0609020204030204" pitchFamily="49" charset="0"/>
              </a:rPr>
              <a:t>#include &lt;</a:t>
            </a:r>
            <a:r>
              <a:rPr lang="en-US" sz="1600" dirty="0" err="1">
                <a:latin typeface="Consolas" panose="020B0609020204030204" pitchFamily="49" charset="0"/>
              </a:rPr>
              <a:t>cassert</a:t>
            </a:r>
            <a:r>
              <a:rPr lang="en-US" sz="1600" dirty="0">
                <a:latin typeface="Consolas" panose="020B0609020204030204" pitchFamily="49" charset="0"/>
              </a:rPr>
              <a:t>&gt;</a:t>
            </a:r>
          </a:p>
          <a:p>
            <a:pPr marL="800100" lvl="2" indent="0">
              <a:buNone/>
            </a:pPr>
            <a:endParaRPr lang="en-US" sz="1600" dirty="0">
              <a:latin typeface="Consolas" panose="020B0609020204030204" pitchFamily="49" charset="0"/>
            </a:endParaRPr>
          </a:p>
          <a:p>
            <a:r>
              <a:rPr lang="en-US" dirty="0"/>
              <a:t>Suppose we have the following program:</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cassert</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factorial(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definitions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factorial( 10 )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factorial(  0 )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factorial( -2 )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p:txBody>
      </p:sp>
      <p:sp>
        <p:nvSpPr>
          <p:cNvPr id="4" name="TextBox 3"/>
          <p:cNvSpPr txBox="1"/>
          <p:nvPr/>
        </p:nvSpPr>
        <p:spPr>
          <a:xfrm>
            <a:off x="4472792" y="3068960"/>
            <a:ext cx="4490332" cy="1754326"/>
          </a:xfrm>
          <a:prstGeom prst="rect">
            <a:avLst/>
          </a:prstGeom>
          <a:noFill/>
        </p:spPr>
        <p:txBody>
          <a:bodyPr wrap="none" rtlCol="0">
            <a:spAutoFit/>
          </a:bodyPr>
          <a:lstStyle/>
          <a:p>
            <a:r>
              <a:rPr lang="en-CA" dirty="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rPr>
              <a:t>    3628800</a:t>
            </a:r>
          </a:p>
          <a:p>
            <a:r>
              <a:rPr lang="en-CA" dirty="0">
                <a:solidFill>
                  <a:srgbClr val="0070C0"/>
                </a:solidFill>
                <a:latin typeface="Consolas" panose="020B0609020204030204" pitchFamily="49" charset="0"/>
              </a:rPr>
              <a:t>    1</a:t>
            </a:r>
          </a:p>
          <a:p>
            <a:r>
              <a:rPr lang="en-CA" dirty="0">
                <a:solidFill>
                  <a:srgbClr val="0070C0"/>
                </a:solidFill>
                <a:latin typeface="Consolas" panose="020B0609020204030204" pitchFamily="49" charset="0"/>
              </a:rPr>
              <a:t>    </a:t>
            </a:r>
            <a:r>
              <a:rPr lang="en-CA" dirty="0" err="1">
                <a:solidFill>
                  <a:srgbClr val="0070C0"/>
                </a:solidFill>
                <a:latin typeface="Consolas" panose="020B0609020204030204" pitchFamily="49" charset="0"/>
              </a:rPr>
              <a:t>a.out</a:t>
            </a:r>
            <a:r>
              <a:rPr lang="en-CA" dirty="0">
                <a:solidFill>
                  <a:srgbClr val="0070C0"/>
                </a:solidFill>
                <a:latin typeface="Consolas" panose="020B0609020204030204" pitchFamily="49" charset="0"/>
              </a:rPr>
              <a:t>: example.cpp:18:</a:t>
            </a:r>
          </a:p>
          <a:p>
            <a:r>
              <a:rPr lang="en-CA" dirty="0">
                <a:solidFill>
                  <a:srgbClr val="0070C0"/>
                </a:solidFill>
                <a:latin typeface="Consolas" panose="020B0609020204030204" pitchFamily="49" charset="0"/>
              </a:rPr>
              <a:t>      </a:t>
            </a:r>
            <a:r>
              <a:rPr lang="en-CA" dirty="0" err="1">
                <a:solidFill>
                  <a:srgbClr val="0070C0"/>
                </a:solidFill>
                <a:latin typeface="Consolas" panose="020B0609020204030204" pitchFamily="49" charset="0"/>
              </a:rPr>
              <a:t>int</a:t>
            </a:r>
            <a:r>
              <a:rPr lang="en-CA" dirty="0">
                <a:solidFill>
                  <a:srgbClr val="0070C0"/>
                </a:solidFill>
                <a:latin typeface="Consolas" panose="020B0609020204030204" pitchFamily="49" charset="0"/>
              </a:rPr>
              <a:t> factorial(</a:t>
            </a:r>
            <a:r>
              <a:rPr lang="en-CA" dirty="0" err="1">
                <a:solidFill>
                  <a:srgbClr val="0070C0"/>
                </a:solidFill>
                <a:latin typeface="Consolas" panose="020B0609020204030204" pitchFamily="49" charset="0"/>
              </a:rPr>
              <a:t>int</a:t>
            </a:r>
            <a:r>
              <a:rPr lang="en-CA" dirty="0">
                <a:solidFill>
                  <a:srgbClr val="0070C0"/>
                </a:solidFill>
                <a:latin typeface="Consolas" panose="020B0609020204030204" pitchFamily="49" charset="0"/>
              </a:rPr>
              <a:t>):</a:t>
            </a:r>
          </a:p>
          <a:p>
            <a:r>
              <a:rPr lang="en-CA" dirty="0">
                <a:solidFill>
                  <a:srgbClr val="0070C0"/>
                </a:solidFill>
                <a:latin typeface="Consolas" panose="020B0609020204030204" pitchFamily="49" charset="0"/>
              </a:rPr>
              <a:t>        Assertion `n &gt;= 0' failed.</a:t>
            </a:r>
          </a:p>
        </p:txBody>
      </p:sp>
    </p:spTree>
    <p:custDataLst>
      <p:tags r:id="rId1"/>
    </p:custDataLst>
    <p:extLst>
      <p:ext uri="{BB962C8B-B14F-4D97-AF65-F5344CB8AC3E}">
        <p14:creationId xmlns:p14="http://schemas.microsoft.com/office/powerpoint/2010/main" val="29737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C-style assertions</a:t>
            </a:r>
            <a:endParaRPr lang="en-CA" dirty="0"/>
          </a:p>
        </p:txBody>
      </p:sp>
      <p:sp>
        <p:nvSpPr>
          <p:cNvPr id="3" name="Content Placeholder 2"/>
          <p:cNvSpPr>
            <a:spLocks noGrp="1"/>
          </p:cNvSpPr>
          <p:nvPr>
            <p:ph idx="1"/>
          </p:nvPr>
        </p:nvSpPr>
        <p:spPr/>
        <p:txBody>
          <a:bodyPr/>
          <a:lstStyle/>
          <a:p>
            <a:r>
              <a:rPr lang="en-US" dirty="0"/>
              <a:t>Consider this program:</a:t>
            </a:r>
            <a:endParaRPr lang="en-US" sz="1600" dirty="0">
              <a:latin typeface="Consolas" panose="020B0609020204030204" pitchFamily="49" charset="0"/>
            </a:endParaRP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iostream</a:t>
            </a:r>
            <a:r>
              <a:rPr lang="en-US" sz="1400" dirty="0">
                <a:latin typeface="Consolas" panose="020B0609020204030204" pitchFamily="49" charset="0"/>
              </a:rPr>
              <a:t>&gt;</a:t>
            </a:r>
          </a:p>
          <a:p>
            <a:pPr marL="800100" lvl="2" indent="0">
              <a:buNone/>
            </a:pPr>
            <a:r>
              <a:rPr lang="en-US" sz="1400" dirty="0">
                <a:latin typeface="Consolas" panose="020B0609020204030204" pitchFamily="49" charset="0"/>
              </a:rPr>
              <a:t>#include &lt;</a:t>
            </a:r>
            <a:r>
              <a:rPr lang="en-US" sz="1400" dirty="0" err="1">
                <a:latin typeface="Consolas" panose="020B0609020204030204" pitchFamily="49" charset="0"/>
              </a:rPr>
              <a:t>cassert</a:t>
            </a:r>
            <a:r>
              <a:rPr lang="en-US" sz="1400" dirty="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declarations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factorial( </a:t>
            </a:r>
            <a:r>
              <a:rPr lang="en-US" sz="1400" dirty="0" err="1">
                <a:latin typeface="Consolas" panose="020B0609020204030204" pitchFamily="49" charset="0"/>
              </a:rPr>
              <a:t>int</a:t>
            </a:r>
            <a:r>
              <a:rPr lang="en-US" sz="1400" dirty="0">
                <a:latin typeface="Consolas" panose="020B0609020204030204" pitchFamily="49" charset="0"/>
              </a:rPr>
              <a:t> n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Function definitions</a:t>
            </a:r>
          </a:p>
          <a:p>
            <a:pPr marL="800100" lvl="2"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800100" lvl="2" indent="0">
              <a:buNone/>
            </a:pPr>
            <a:r>
              <a:rPr lang="en-US" sz="1400" dirty="0">
                <a:latin typeface="Consolas" panose="020B0609020204030204" pitchFamily="49" charset="0"/>
              </a:rPr>
              <a:t>    for ( </a:t>
            </a:r>
            <a:r>
              <a:rPr lang="en-US" sz="1400" dirty="0" err="1">
                <a:latin typeface="Consolas" panose="020B0609020204030204" pitchFamily="49" charset="0"/>
              </a:rPr>
              <a:t>int</a:t>
            </a:r>
            <a:r>
              <a:rPr lang="en-US" sz="1400" dirty="0">
                <a:latin typeface="Consolas" panose="020B0609020204030204" pitchFamily="49" charset="0"/>
              </a:rPr>
              <a:t> k{0}; k &lt;= 17; ++k ) {</a:t>
            </a:r>
          </a:p>
          <a:p>
            <a:pPr marL="8001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k &lt;&lt; "! = " </a:t>
            </a:r>
          </a:p>
          <a:p>
            <a:pPr marL="800100" lvl="2" indent="0">
              <a:buNone/>
            </a:pPr>
            <a:r>
              <a:rPr lang="en-US" sz="1400" dirty="0">
                <a:latin typeface="Consolas" panose="020B0609020204030204" pitchFamily="49" charset="0"/>
              </a:rPr>
              <a:t>                  &lt;&lt; factorial( k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600" dirty="0">
              <a:latin typeface="Consolas" panose="020B0609020204030204" pitchFamily="49" charset="0"/>
            </a:endParaRPr>
          </a:p>
        </p:txBody>
      </p:sp>
      <p:sp>
        <p:nvSpPr>
          <p:cNvPr id="6" name="TextBox 5"/>
          <p:cNvSpPr txBox="1"/>
          <p:nvPr/>
        </p:nvSpPr>
        <p:spPr>
          <a:xfrm>
            <a:off x="6259101" y="704989"/>
            <a:ext cx="2717411" cy="5632311"/>
          </a:xfrm>
          <a:prstGeom prst="rect">
            <a:avLst/>
          </a:prstGeom>
          <a:noFill/>
        </p:spPr>
        <p:txBody>
          <a:bodyPr wrap="none" rtlCol="0">
            <a:spAutoFit/>
          </a:bodyPr>
          <a:lstStyle/>
          <a:p>
            <a:r>
              <a:rPr lang="en-CA" dirty="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rPr>
              <a:t>    0! = 1</a:t>
            </a:r>
          </a:p>
          <a:p>
            <a:r>
              <a:rPr lang="en-CA" dirty="0">
                <a:solidFill>
                  <a:srgbClr val="0070C0"/>
                </a:solidFill>
                <a:latin typeface="Consolas" panose="020B0609020204030204" pitchFamily="49" charset="0"/>
              </a:rPr>
              <a:t>    1! = 1</a:t>
            </a:r>
          </a:p>
          <a:p>
            <a:r>
              <a:rPr lang="en-CA" dirty="0">
                <a:solidFill>
                  <a:srgbClr val="0070C0"/>
                </a:solidFill>
                <a:latin typeface="Consolas" panose="020B0609020204030204" pitchFamily="49" charset="0"/>
              </a:rPr>
              <a:t>    2! = 2</a:t>
            </a:r>
          </a:p>
          <a:p>
            <a:r>
              <a:rPr lang="en-CA" dirty="0">
                <a:solidFill>
                  <a:srgbClr val="0070C0"/>
                </a:solidFill>
                <a:latin typeface="Consolas" panose="020B0609020204030204" pitchFamily="49" charset="0"/>
              </a:rPr>
              <a:t>    3! = 6</a:t>
            </a:r>
          </a:p>
          <a:p>
            <a:r>
              <a:rPr lang="en-CA" dirty="0">
                <a:solidFill>
                  <a:srgbClr val="0070C0"/>
                </a:solidFill>
                <a:latin typeface="Consolas" panose="020B0609020204030204" pitchFamily="49" charset="0"/>
              </a:rPr>
              <a:t>    4! = 24</a:t>
            </a:r>
          </a:p>
          <a:p>
            <a:r>
              <a:rPr lang="en-CA" dirty="0">
                <a:solidFill>
                  <a:srgbClr val="0070C0"/>
                </a:solidFill>
                <a:latin typeface="Consolas" panose="020B0609020204030204" pitchFamily="49" charset="0"/>
              </a:rPr>
              <a:t>    5! = 120</a:t>
            </a:r>
          </a:p>
          <a:p>
            <a:r>
              <a:rPr lang="en-CA" dirty="0">
                <a:solidFill>
                  <a:srgbClr val="0070C0"/>
                </a:solidFill>
                <a:latin typeface="Consolas" panose="020B0609020204030204" pitchFamily="49" charset="0"/>
              </a:rPr>
              <a:t>    6! = 720</a:t>
            </a:r>
          </a:p>
          <a:p>
            <a:r>
              <a:rPr lang="en-CA" dirty="0">
                <a:solidFill>
                  <a:srgbClr val="0070C0"/>
                </a:solidFill>
                <a:latin typeface="Consolas" panose="020B0609020204030204" pitchFamily="49" charset="0"/>
              </a:rPr>
              <a:t>    7! = 5040</a:t>
            </a:r>
          </a:p>
          <a:p>
            <a:r>
              <a:rPr lang="en-CA" dirty="0">
                <a:solidFill>
                  <a:srgbClr val="0070C0"/>
                </a:solidFill>
                <a:latin typeface="Consolas" panose="020B0609020204030204" pitchFamily="49" charset="0"/>
              </a:rPr>
              <a:t>    8! = 40320</a:t>
            </a:r>
          </a:p>
          <a:p>
            <a:r>
              <a:rPr lang="en-CA" dirty="0">
                <a:solidFill>
                  <a:srgbClr val="0070C0"/>
                </a:solidFill>
                <a:latin typeface="Consolas" panose="020B0609020204030204" pitchFamily="49" charset="0"/>
              </a:rPr>
              <a:t>    9! = 362880</a:t>
            </a:r>
          </a:p>
          <a:p>
            <a:r>
              <a:rPr lang="en-CA" dirty="0">
                <a:solidFill>
                  <a:srgbClr val="0070C0"/>
                </a:solidFill>
                <a:latin typeface="Consolas" panose="020B0609020204030204" pitchFamily="49" charset="0"/>
              </a:rPr>
              <a:t>    10! = 3628800</a:t>
            </a:r>
          </a:p>
          <a:p>
            <a:r>
              <a:rPr lang="en-CA" dirty="0">
                <a:solidFill>
                  <a:srgbClr val="0070C0"/>
                </a:solidFill>
                <a:latin typeface="Consolas" panose="020B0609020204030204" pitchFamily="49" charset="0"/>
              </a:rPr>
              <a:t>    11! = 39916800</a:t>
            </a:r>
          </a:p>
          <a:p>
            <a:r>
              <a:rPr lang="en-CA" dirty="0">
                <a:solidFill>
                  <a:srgbClr val="0070C0"/>
                </a:solidFill>
                <a:latin typeface="Consolas" panose="020B0609020204030204" pitchFamily="49" charset="0"/>
              </a:rPr>
              <a:t>    12! = 479001600</a:t>
            </a:r>
          </a:p>
          <a:p>
            <a:r>
              <a:rPr lang="en-CA" dirty="0">
                <a:solidFill>
                  <a:srgbClr val="0070C0"/>
                </a:solidFill>
                <a:latin typeface="Consolas" panose="020B0609020204030204" pitchFamily="49" charset="0"/>
              </a:rPr>
              <a:t>    13! = 1932053504</a:t>
            </a:r>
          </a:p>
          <a:p>
            <a:r>
              <a:rPr lang="en-CA" dirty="0">
                <a:solidFill>
                  <a:srgbClr val="0070C0"/>
                </a:solidFill>
                <a:latin typeface="Consolas" panose="020B0609020204030204" pitchFamily="49" charset="0"/>
              </a:rPr>
              <a:t>    14! = 1278945280</a:t>
            </a:r>
          </a:p>
          <a:p>
            <a:r>
              <a:rPr lang="en-CA" dirty="0">
                <a:solidFill>
                  <a:srgbClr val="0070C0"/>
                </a:solidFill>
                <a:latin typeface="Consolas" panose="020B0609020204030204" pitchFamily="49" charset="0"/>
              </a:rPr>
              <a:t>    15! = 2004310016</a:t>
            </a:r>
          </a:p>
          <a:p>
            <a:r>
              <a:rPr lang="en-CA" dirty="0">
                <a:solidFill>
                  <a:srgbClr val="0070C0"/>
                </a:solidFill>
                <a:latin typeface="Consolas" panose="020B0609020204030204" pitchFamily="49" charset="0"/>
              </a:rPr>
              <a:t>    16! = 2004189184</a:t>
            </a:r>
          </a:p>
          <a:p>
            <a:r>
              <a:rPr lang="en-CA" dirty="0">
                <a:solidFill>
                  <a:srgbClr val="0070C0"/>
                </a:solidFill>
                <a:latin typeface="Consolas" panose="020B0609020204030204" pitchFamily="49" charset="0"/>
              </a:rPr>
              <a:t>    17! = -288522240</a:t>
            </a:r>
          </a:p>
          <a:p>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5688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C-style assertions</a:t>
            </a:r>
            <a:endParaRPr lang="en-CA" dirty="0"/>
          </a:p>
        </p:txBody>
      </p:sp>
      <p:sp>
        <p:nvSpPr>
          <p:cNvPr id="3" name="Content Placeholder 2"/>
          <p:cNvSpPr>
            <a:spLocks noGrp="1"/>
          </p:cNvSpPr>
          <p:nvPr>
            <p:ph idx="1"/>
          </p:nvPr>
        </p:nvSpPr>
        <p:spPr/>
        <p:txBody>
          <a:bodyPr/>
          <a:lstStyle/>
          <a:p>
            <a:r>
              <a:rPr lang="en-US" dirty="0"/>
              <a:t>Thus, a better implementation of the factorial function is:</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factorial( </a:t>
            </a:r>
            <a:r>
              <a:rPr lang="en-US" sz="1600" dirty="0" err="1">
                <a:latin typeface="Consolas" panose="020B0609020204030204" pitchFamily="49" charset="0"/>
              </a:rPr>
              <a:t>int</a:t>
            </a:r>
            <a:r>
              <a:rPr lang="en-US" sz="1600" dirty="0">
                <a:latin typeface="Consolas" panose="020B0609020204030204" pitchFamily="49" charset="0"/>
              </a:rPr>
              <a:t> n ) {</a:t>
            </a:r>
          </a:p>
          <a:p>
            <a:pPr marL="800100" lvl="2" indent="0">
              <a:buNone/>
            </a:pPr>
            <a:r>
              <a:rPr lang="en-US" sz="1600" dirty="0">
                <a:latin typeface="Consolas" panose="020B0609020204030204" pitchFamily="49" charset="0"/>
              </a:rPr>
              <a:t>    assert( (n &gt;= 0) &amp;&amp; (n &lt;= 12)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result{1};</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k{1}; k &lt;= n; ++k ) {</a:t>
            </a:r>
          </a:p>
          <a:p>
            <a:pPr marL="800100" lvl="2" indent="0">
              <a:buNone/>
            </a:pPr>
            <a:r>
              <a:rPr lang="en-US" sz="1600" dirty="0">
                <a:latin typeface="Consolas" panose="020B0609020204030204" pitchFamily="49" charset="0"/>
              </a:rPr>
              <a:t>        result *= k;</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p:txBody>
      </p:sp>
    </p:spTree>
    <p:custDataLst>
      <p:tags r:id="rId1"/>
    </p:custDataLst>
    <p:extLst>
      <p:ext uri="{BB962C8B-B14F-4D97-AF65-F5344CB8AC3E}">
        <p14:creationId xmlns:p14="http://schemas.microsoft.com/office/powerpoint/2010/main" val="67816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44" y="1820483"/>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58" y="1826365"/>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Example</a:t>
            </a:r>
            <a:endParaRPr lang="en-CA" dirty="0"/>
          </a:p>
        </p:txBody>
      </p:sp>
      <p:sp>
        <p:nvSpPr>
          <p:cNvPr id="3" name="Content Placeholder 2"/>
          <p:cNvSpPr>
            <a:spLocks noGrp="1"/>
          </p:cNvSpPr>
          <p:nvPr>
            <p:ph idx="1"/>
          </p:nvPr>
        </p:nvSpPr>
        <p:spPr/>
        <p:txBody>
          <a:bodyPr/>
          <a:lstStyle/>
          <a:p>
            <a:r>
              <a:rPr lang="en-US" dirty="0"/>
              <a:t>Previously, we introduced a </a:t>
            </a:r>
            <a:r>
              <a:rPr lang="en-US" i="1" dirty="0"/>
              <a:t>spline</a:t>
            </a:r>
          </a:p>
          <a:p>
            <a:endParaRPr lang="en-US" i="1" dirty="0"/>
          </a:p>
          <a:p>
            <a:endParaRPr lang="en-US" i="1" dirty="0"/>
          </a:p>
          <a:p>
            <a:endParaRPr lang="en-US" i="1" dirty="0"/>
          </a:p>
          <a:p>
            <a:r>
              <a:rPr lang="en-US" dirty="0"/>
              <a:t>When plotted next to the sine function,</a:t>
            </a:r>
          </a:p>
          <a:p>
            <a:pPr marL="0" indent="0">
              <a:buNone/>
            </a:pPr>
            <a:r>
              <a:rPr lang="en-US" dirty="0"/>
              <a:t>	it’s a good approximation if</a:t>
            </a:r>
          </a:p>
        </p:txBody>
      </p:sp>
      <p:graphicFrame>
        <p:nvGraphicFramePr>
          <p:cNvPr id="5" name="Object 4"/>
          <p:cNvGraphicFramePr>
            <a:graphicFrameLocks noChangeAspect="1"/>
          </p:cNvGraphicFramePr>
          <p:nvPr>
            <p:extLst>
              <p:ext uri="{D42A27DB-BD31-4B8C-83A1-F6EECF244321}">
                <p14:modId xmlns:p14="http://schemas.microsoft.com/office/powerpoint/2010/main" val="599749036"/>
              </p:ext>
            </p:extLst>
          </p:nvPr>
        </p:nvGraphicFramePr>
        <p:xfrm>
          <a:off x="1618820" y="2060848"/>
          <a:ext cx="2863273" cy="793750"/>
        </p:xfrm>
        <a:graphic>
          <a:graphicData uri="http://schemas.openxmlformats.org/presentationml/2006/ole">
            <mc:AlternateContent xmlns:mc="http://schemas.openxmlformats.org/markup-compatibility/2006">
              <mc:Choice xmlns:v="urn:schemas-microsoft-com:vml" Requires="v">
                <p:oleObj name="Equation" r:id="rId5" imgW="1473120" imgH="406080" progId="Equation.DSMT4">
                  <p:embed/>
                </p:oleObj>
              </mc:Choice>
              <mc:Fallback>
                <p:oleObj name="Equation" r:id="rId5" imgW="1473120" imgH="406080" progId="Equation.DSMT4">
                  <p:embed/>
                  <p:pic>
                    <p:nvPicPr>
                      <p:cNvPr id="5" name="Object 4"/>
                      <p:cNvPicPr/>
                      <p:nvPr/>
                    </p:nvPicPr>
                    <p:blipFill>
                      <a:blip r:embed="rId6"/>
                      <a:stretch>
                        <a:fillRect/>
                      </a:stretch>
                    </p:blipFill>
                    <p:spPr>
                      <a:xfrm>
                        <a:off x="1618820" y="2060848"/>
                        <a:ext cx="2863273" cy="7937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3147120"/>
              </p:ext>
            </p:extLst>
          </p:nvPr>
        </p:nvGraphicFramePr>
        <p:xfrm>
          <a:off x="2699792" y="3861048"/>
          <a:ext cx="1111250" cy="719137"/>
        </p:xfrm>
        <a:graphic>
          <a:graphicData uri="http://schemas.openxmlformats.org/presentationml/2006/ole">
            <mc:AlternateContent xmlns:mc="http://schemas.openxmlformats.org/markup-compatibility/2006">
              <mc:Choice xmlns:v="urn:schemas-microsoft-com:vml" Requires="v">
                <p:oleObj name="Equation" r:id="rId7" imgW="571320" imgH="368280" progId="Equation.DSMT4">
                  <p:embed/>
                </p:oleObj>
              </mc:Choice>
              <mc:Fallback>
                <p:oleObj name="Equation" r:id="rId7" imgW="571320" imgH="368280" progId="Equation.DSMT4">
                  <p:embed/>
                  <p:pic>
                    <p:nvPicPr>
                      <p:cNvPr id="7" name="Object 6"/>
                      <p:cNvPicPr/>
                      <p:nvPr/>
                    </p:nvPicPr>
                    <p:blipFill>
                      <a:blip r:embed="rId8"/>
                      <a:stretch>
                        <a:fillRect/>
                      </a:stretch>
                    </p:blipFill>
                    <p:spPr>
                      <a:xfrm>
                        <a:off x="2699792" y="3861048"/>
                        <a:ext cx="1111250" cy="719137"/>
                      </a:xfrm>
                      <a:prstGeom prst="rect">
                        <a:avLst/>
                      </a:prstGeom>
                    </p:spPr>
                  </p:pic>
                </p:oleObj>
              </mc:Fallback>
            </mc:AlternateContent>
          </a:graphicData>
        </a:graphic>
      </p:graphicFrame>
      <p:sp>
        <p:nvSpPr>
          <p:cNvPr id="9" name="Rounded Rectangle 8"/>
          <p:cNvSpPr/>
          <p:nvPr/>
        </p:nvSpPr>
        <p:spPr>
          <a:xfrm>
            <a:off x="6732240" y="2708920"/>
            <a:ext cx="86409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669880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2|15.1|8.5|19"/>
</p:tagLst>
</file>

<file path=ppt/tags/tag2.xml><?xml version="1.0" encoding="utf-8"?>
<p:tagLst xmlns:a="http://schemas.openxmlformats.org/drawingml/2006/main" xmlns:r="http://schemas.openxmlformats.org/officeDocument/2006/relationships" xmlns:p="http://schemas.openxmlformats.org/presentationml/2006/main">
  <p:tag name="TIMING" val="|31.1|14.5|21.2"/>
</p:tagLst>
</file>

<file path=ppt/tags/tag3.xml><?xml version="1.0" encoding="utf-8"?>
<p:tagLst xmlns:a="http://schemas.openxmlformats.org/drawingml/2006/main" xmlns:r="http://schemas.openxmlformats.org/officeDocument/2006/relationships" xmlns:p="http://schemas.openxmlformats.org/presentationml/2006/main">
  <p:tag name="TIMING" val="|17.4|8.2|33"/>
</p:tagLst>
</file>

<file path=ppt/tags/tag4.xml><?xml version="1.0" encoding="utf-8"?>
<p:tagLst xmlns:a="http://schemas.openxmlformats.org/drawingml/2006/main" xmlns:r="http://schemas.openxmlformats.org/officeDocument/2006/relationships" xmlns:p="http://schemas.openxmlformats.org/presentationml/2006/main">
  <p:tag name="TIMING" val="|22|10.7|12.1|17.2|19.1|7.5|1.9|2.7"/>
</p:tagLst>
</file>

<file path=ppt/tags/tag5.xml><?xml version="1.0" encoding="utf-8"?>
<p:tagLst xmlns:a="http://schemas.openxmlformats.org/drawingml/2006/main" xmlns:r="http://schemas.openxmlformats.org/officeDocument/2006/relationships" xmlns:p="http://schemas.openxmlformats.org/presentationml/2006/main">
  <p:tag name="TIMING" val="|5.5"/>
</p:tagLst>
</file>

<file path=ppt/tags/tag6.xml><?xml version="1.0" encoding="utf-8"?>
<p:tagLst xmlns:a="http://schemas.openxmlformats.org/drawingml/2006/main" xmlns:r="http://schemas.openxmlformats.org/officeDocument/2006/relationships" xmlns:p="http://schemas.openxmlformats.org/presentationml/2006/main">
  <p:tag name="TIMING" val="|40.8|8.8|7.1"/>
</p:tagLst>
</file>

<file path=ppt/tags/tag7.xml><?xml version="1.0" encoding="utf-8"?>
<p:tagLst xmlns:a="http://schemas.openxmlformats.org/drawingml/2006/main" xmlns:r="http://schemas.openxmlformats.org/officeDocument/2006/relationships" xmlns:p="http://schemas.openxmlformats.org/presentationml/2006/main">
  <p:tag name="TIMING" val="|16.8|44.8"/>
</p:tagLst>
</file>

<file path=ppt/tags/tag8.xml><?xml version="1.0" encoding="utf-8"?>
<p:tagLst xmlns:a="http://schemas.openxmlformats.org/drawingml/2006/main" xmlns:r="http://schemas.openxmlformats.org/officeDocument/2006/relationships" xmlns:p="http://schemas.openxmlformats.org/presentationml/2006/main">
  <p:tag name="TIMING" val="|23.7|6.8|19.2|10.8|10.7|18.7|28.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94355</TotalTime>
  <Words>1221</Words>
  <Application>Microsoft Office PowerPoint</Application>
  <PresentationFormat>On-screen Show (4:3)</PresentationFormat>
  <Paragraphs>193</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Consolas</vt:lpstr>
      <vt:lpstr>Constantia</vt:lpstr>
      <vt:lpstr>Georgia</vt:lpstr>
      <vt:lpstr>Times New Roman</vt:lpstr>
      <vt:lpstr>Custom Design</vt:lpstr>
      <vt:lpstr>Equation</vt:lpstr>
      <vt:lpstr>Assertions</vt:lpstr>
      <vt:lpstr>Outline</vt:lpstr>
      <vt:lpstr>Outline</vt:lpstr>
      <vt:lpstr>C-style assertions</vt:lpstr>
      <vt:lpstr>C-style assertions</vt:lpstr>
      <vt:lpstr>C-style assertions</vt:lpstr>
      <vt:lpstr>C-style assertions</vt:lpstr>
      <vt:lpstr>C-style assertions</vt:lpstr>
      <vt:lpstr>Example</vt:lpstr>
      <vt:lpstr>Example</vt:lpstr>
      <vt:lpstr>Checking conditional statements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1620</cp:revision>
  <dcterms:created xsi:type="dcterms:W3CDTF">2009-09-11T23:00:44Z</dcterms:created>
  <dcterms:modified xsi:type="dcterms:W3CDTF">2024-09-24T18:02:52Z</dcterms:modified>
</cp:coreProperties>
</file>